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sldIdLst>
    <p:sldId id="950" r:id="rId2"/>
    <p:sldId id="1059" r:id="rId3"/>
    <p:sldId id="1307" r:id="rId4"/>
    <p:sldId id="1308" r:id="rId5"/>
    <p:sldId id="1309" r:id="rId6"/>
    <p:sldId id="1310" r:id="rId7"/>
    <p:sldId id="616" r:id="rId8"/>
    <p:sldId id="707" r:id="rId9"/>
    <p:sldId id="708" r:id="rId10"/>
    <p:sldId id="1215" r:id="rId11"/>
    <p:sldId id="1216" r:id="rId12"/>
    <p:sldId id="1217" r:id="rId13"/>
    <p:sldId id="1218" r:id="rId14"/>
    <p:sldId id="1224" r:id="rId15"/>
    <p:sldId id="382" r:id="rId16"/>
    <p:sldId id="383" r:id="rId17"/>
    <p:sldId id="385" r:id="rId18"/>
    <p:sldId id="395" r:id="rId19"/>
    <p:sldId id="396" r:id="rId20"/>
    <p:sldId id="397" r:id="rId21"/>
    <p:sldId id="398" r:id="rId22"/>
    <p:sldId id="399" r:id="rId23"/>
    <p:sldId id="1298" r:id="rId24"/>
    <p:sldId id="670" r:id="rId25"/>
    <p:sldId id="671" r:id="rId26"/>
    <p:sldId id="672" r:id="rId27"/>
    <p:sldId id="673" r:id="rId28"/>
    <p:sldId id="674" r:id="rId29"/>
    <p:sldId id="512" r:id="rId30"/>
    <p:sldId id="513" r:id="rId31"/>
    <p:sldId id="514" r:id="rId32"/>
    <p:sldId id="685" r:id="rId33"/>
    <p:sldId id="686" r:id="rId34"/>
    <p:sldId id="332" r:id="rId35"/>
    <p:sldId id="454" r:id="rId36"/>
    <p:sldId id="455" r:id="rId37"/>
    <p:sldId id="456" r:id="rId38"/>
    <p:sldId id="457" r:id="rId39"/>
    <p:sldId id="458" r:id="rId40"/>
    <p:sldId id="1226" r:id="rId41"/>
    <p:sldId id="954" r:id="rId42"/>
    <p:sldId id="1171" r:id="rId43"/>
    <p:sldId id="1243" r:id="rId44"/>
    <p:sldId id="1214" r:id="rId45"/>
    <p:sldId id="1291" r:id="rId46"/>
    <p:sldId id="1290" r:id="rId47"/>
    <p:sldId id="1122" r:id="rId48"/>
    <p:sldId id="946" r:id="rId4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307"/>
            <p14:sldId id="1308"/>
            <p14:sldId id="1309"/>
            <p14:sldId id="1310"/>
            <p14:sldId id="616"/>
            <p14:sldId id="707"/>
            <p14:sldId id="708"/>
            <p14:sldId id="1215"/>
            <p14:sldId id="1216"/>
            <p14:sldId id="1217"/>
            <p14:sldId id="1218"/>
            <p14:sldId id="1224"/>
            <p14:sldId id="382"/>
            <p14:sldId id="383"/>
            <p14:sldId id="385"/>
            <p14:sldId id="395"/>
            <p14:sldId id="396"/>
            <p14:sldId id="397"/>
            <p14:sldId id="398"/>
            <p14:sldId id="399"/>
            <p14:sldId id="1298"/>
            <p14:sldId id="670"/>
            <p14:sldId id="671"/>
            <p14:sldId id="672"/>
            <p14:sldId id="673"/>
            <p14:sldId id="674"/>
            <p14:sldId id="512"/>
            <p14:sldId id="513"/>
            <p14:sldId id="514"/>
            <p14:sldId id="685"/>
            <p14:sldId id="686"/>
            <p14:sldId id="332"/>
            <p14:sldId id="454"/>
            <p14:sldId id="455"/>
            <p14:sldId id="456"/>
            <p14:sldId id="457"/>
            <p14:sldId id="458"/>
            <p14:sldId id="1226"/>
            <p14:sldId id="954"/>
            <p14:sldId id="1171"/>
            <p14:sldId id="1243"/>
            <p14:sldId id="1214"/>
            <p14:sldId id="1291"/>
            <p14:sldId id="1290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6" autoAdjust="0"/>
    <p:restoredTop sz="82242" autoAdjust="0"/>
  </p:normalViewPr>
  <p:slideViewPr>
    <p:cSldViewPr>
      <p:cViewPr varScale="1">
        <p:scale>
          <a:sx n="96" d="100"/>
          <a:sy n="96" d="100"/>
        </p:scale>
        <p:origin x="2166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28/10/2024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4617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0550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28/10/2024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3rd November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40796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181510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26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8800" dirty="0"/>
              <a:t>Raise A Hallelujah</a:t>
            </a:r>
          </a:p>
          <a:p>
            <a:r>
              <a:rPr lang="en-GB" sz="1200" dirty="0"/>
              <a:t> </a:t>
            </a:r>
          </a:p>
          <a:p>
            <a:endParaRPr lang="en-GB" sz="1200" dirty="0"/>
          </a:p>
          <a:p>
            <a:r>
              <a:rPr lang="en-GB" sz="1200" dirty="0"/>
              <a:t>CCLI Song # 7119315</a:t>
            </a:r>
          </a:p>
          <a:p>
            <a:r>
              <a:rPr lang="en-GB" sz="1200" dirty="0"/>
              <a:t>Jake Stevens | Jonathan David </a:t>
            </a:r>
            <a:r>
              <a:rPr lang="en-GB" sz="1200" dirty="0" err="1"/>
              <a:t>Helser</a:t>
            </a:r>
            <a:r>
              <a:rPr lang="en-GB" sz="1200" dirty="0"/>
              <a:t> | Melissa </a:t>
            </a:r>
            <a:r>
              <a:rPr lang="en-GB" sz="1200" dirty="0" err="1"/>
              <a:t>Helser</a:t>
            </a:r>
            <a:r>
              <a:rPr lang="en-GB" sz="1200" dirty="0"/>
              <a:t> | Molly Skaggs</a:t>
            </a:r>
          </a:p>
          <a:p>
            <a:r>
              <a:rPr lang="en-GB" sz="1200" dirty="0"/>
              <a:t>© 2018 Bethel Music Publishing (Admin. by Song Solutions)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raise a hallelujah in the presence of my enemies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raise a hallelujah louder than the unbelief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raise a hallelujah my weapon is a melody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raise a hallelujah Heaven comes to fight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I’m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sing in the middle of the storm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Louder and louder you’re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hear my praises roar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Up from the ashes hope will arise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Death is defeated the King is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raise a hallelujah with everything inside of me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raise a hallelujah I will watch the darkness flee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raise a hallelujah in the middle of the mystery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raise a hallelujah fear you lost your hold on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Sing a little louder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(Sing a little louder)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Sing a little louder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(Sing a little louder)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Sing a little louder in the presence of my enemies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Sing a little louder </a:t>
            </a:r>
            <a:r>
              <a:rPr lang="en-GB" sz="3600" dirty="0" err="1">
                <a:solidFill>
                  <a:schemeClr val="bg1"/>
                </a:solidFill>
              </a:rPr>
              <a:t>louder</a:t>
            </a:r>
            <a:r>
              <a:rPr lang="en-GB" sz="3600" dirty="0">
                <a:solidFill>
                  <a:schemeClr val="bg1"/>
                </a:solidFill>
              </a:rPr>
              <a:t> than the unbelief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Sing a little louder my weapon is a melody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Sing a little louder Heaven comes to fight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I’m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sing in the middle of the storm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Louder and louder you’re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hear my praises roar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Up from the ashes hope will arise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Death is defeated the King is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raise a hallelujah in the presence of my enemies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raise a hallelujah louder than the unbelief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raise a hallelujah my weapon is a melody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raise a hallelujah Heaven comes to fight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81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King of Kings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7127647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Brooke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r>
              <a:rPr lang="en-GB" sz="1200" dirty="0">
                <a:solidFill>
                  <a:schemeClr val="bg1"/>
                </a:solidFill>
              </a:rPr>
              <a:t> | Jason Ingram | Scott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the darkness we were waiting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Without hope without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Till from Heaven You came running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 was mercy in Your eyes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To fulfil the law and prophets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a virgin came the Word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a throne of endless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a cradle in the dirt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the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the 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the Spirit three in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 of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forever to the King of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To reveal the kingdom coming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reconcile the lost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redeem the whole creation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did not despise the </a:t>
            </a:r>
            <a:r>
              <a:rPr lang="en-GB" sz="3600" dirty="0" err="1">
                <a:solidFill>
                  <a:schemeClr val="bg1"/>
                </a:solidFill>
              </a:rPr>
              <a:t>cros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For even in Your suffering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saw to the other side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Knowing this was our salvation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for our sake You died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Glorious Day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7081388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Jason Ingram | Jonathan Smith | Kristian Stanfill | Sean Curran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2017 KPS 1.0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Sounds Of Jericho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 Together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Hickory Bill Doc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48339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morning that You rose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of heaven held its breath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Till that stone was moved for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the Lamb had conquered death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dead rose from their tombs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the angels stood in awe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the souls of all who'd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the Father are restored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54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Church of Christ was born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the Spirit lit the flame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this Gospel truth of old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Shall not kneel shall not faint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6327702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By His blood and in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His freedom I am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the love of Jesus Christ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has resurrected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7253661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How Great Is Our God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4348399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Tomlin | Ed Cash | Jesse Reeves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2004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Wondrously Made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 splendour of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Clothed in 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wraps Himself in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darkness tries to hide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6632034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004180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age to age He stands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time is in His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Godhead three in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Father Spirit 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5402856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3532852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Name above all names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heart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4219709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was buried beneath my shame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Who could carry that kind of weight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1264737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3991662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1A98782E-967F-0838-0E28-455A6DA15D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55" y="0"/>
            <a:ext cx="48348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689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D58288-9757-DC5D-6801-80A6DB1BB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FFB4F1-D58E-5C58-2777-4E97BAB75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154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29AEDB-BE42-D669-D595-886B7F02A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9833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was breathing but not alive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failures I tried to hide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1947288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184770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Now Your mercy has saved my soul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Now Your freedom is all that I know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old made new Jesus when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3213867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needed rescue my sin was heavy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chains break at the weight of Your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needed shelter I was an orphan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You call me a citizen of Heaven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I was broken You were my healing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Your love is the air that I'm breathing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a future my eyes are open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790883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539850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685</TotalTime>
  <Words>1417</Words>
  <Application>Microsoft Office PowerPoint</Application>
  <PresentationFormat>On-screen Show (4:3)</PresentationFormat>
  <Paragraphs>223</Paragraphs>
  <Slides>48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19</cp:revision>
  <dcterms:created xsi:type="dcterms:W3CDTF">2024-09-27T16:56:29Z</dcterms:created>
  <dcterms:modified xsi:type="dcterms:W3CDTF">2024-10-28T12:22:49Z</dcterms:modified>
</cp:coreProperties>
</file>

<file path=docProps/thumbnail.jpeg>
</file>